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Quasars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Tyler Laney, Luis Colley, and Collin Murphy</a:t>
            </a:r>
          </a:p>
          <a:p>
            <a:r>
              <a:rPr lang="en-US" dirty="0" smtClean="0"/>
              <a:t>Mr. Richardson, Astronomy 6</a:t>
            </a:r>
            <a:r>
              <a:rPr lang="en-US" baseline="30000" dirty="0" smtClean="0"/>
              <a:t>th</a:t>
            </a:r>
            <a:r>
              <a:rPr lang="en-US" dirty="0" smtClean="0"/>
              <a:t> 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6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Quasars?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assive </a:t>
            </a:r>
            <a:r>
              <a:rPr lang="en-US" dirty="0"/>
              <a:t>and extremely remote celestial object, emitting exceptionally large </a:t>
            </a:r>
            <a:r>
              <a:rPr lang="en-US" dirty="0" smtClean="0"/>
              <a:t>amounts </a:t>
            </a:r>
            <a:r>
              <a:rPr lang="en-US" dirty="0"/>
              <a:t>of energy, and typically having a </a:t>
            </a:r>
            <a:r>
              <a:rPr lang="en-US" dirty="0" smtClean="0"/>
              <a:t>star like </a:t>
            </a:r>
            <a:r>
              <a:rPr lang="en-US" dirty="0"/>
              <a:t>image in a telescope. It has been suggested that quasars contain massive black holes and may represent a stage in the evolution of some galaxies.</a:t>
            </a:r>
          </a:p>
        </p:txBody>
      </p:sp>
    </p:spTree>
    <p:extLst>
      <p:ext uri="{BB962C8B-B14F-4D97-AF65-F5344CB8AC3E}">
        <p14:creationId xmlns:p14="http://schemas.microsoft.com/office/powerpoint/2010/main" val="276077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they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Quasars are usually found far from the Milky Way.</a:t>
            </a:r>
          </a:p>
          <a:p>
            <a:r>
              <a:rPr lang="en-US" dirty="0" smtClean="0"/>
              <a:t>This leads many to believe they are the early stages in the lives of galaxies.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55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76298" y="588432"/>
            <a:ext cx="9601196" cy="1303867"/>
          </a:xfrm>
        </p:spPr>
        <p:txBody>
          <a:bodyPr/>
          <a:lstStyle/>
          <a:p>
            <a:r>
              <a:rPr lang="en-US" dirty="0" smtClean="0"/>
              <a:t>What do Quasars look like?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702" y="3377772"/>
            <a:ext cx="3333750" cy="2943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588432"/>
            <a:ext cx="3098800" cy="2975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626" y="1892299"/>
            <a:ext cx="3683000" cy="289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7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Einstein Cross</a:t>
            </a:r>
            <a:endParaRPr lang="en-US" dirty="0"/>
          </a:p>
        </p:txBody>
      </p:sp>
      <p:pic>
        <p:nvPicPr>
          <p:cNvPr id="1026" name="Picture 2" descr="https://upload.wikimedia.org/wikipedia/commons/thumb/4/40/UZC_J224030.2%2B032131.jpg/1024px-UZC_J224030.2%2B0321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2" y="2603500"/>
            <a:ext cx="3317875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8862" y="5824538"/>
            <a:ext cx="3081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Hubble(Visible)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65700" y="2603500"/>
            <a:ext cx="562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Einstein Cross is a quasar being gravitationally lensed by a large elliptical galaxy. This causes it to be rendered into four images of the same object</a:t>
            </a:r>
            <a:r>
              <a:rPr lang="en-US" dirty="0" smtClean="0"/>
              <a:t>. The object lies 2,500 </a:t>
            </a:r>
            <a:r>
              <a:rPr lang="en-US" dirty="0" err="1" smtClean="0"/>
              <a:t>Mpc</a:t>
            </a:r>
            <a:r>
              <a:rPr lang="en-US" dirty="0" smtClean="0"/>
              <a:t> away in the constellation of Pegasus.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2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Quasar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481263"/>
            <a:ext cx="4217791" cy="331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2" y="5829300"/>
            <a:ext cx="3594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E-Merlin(Radio)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2481263"/>
            <a:ext cx="5181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an image of a single quasar being rendered into two images by a foreground galaxy. It lies 2,400 </a:t>
            </a:r>
            <a:r>
              <a:rPr lang="en-US" dirty="0" err="1" smtClean="0"/>
              <a:t>Mpc</a:t>
            </a:r>
            <a:r>
              <a:rPr lang="en-US" dirty="0" smtClean="0"/>
              <a:t> away in the constellation of </a:t>
            </a:r>
            <a:r>
              <a:rPr lang="en-US" dirty="0" err="1" smtClean="0"/>
              <a:t>Ursa</a:t>
            </a:r>
            <a:r>
              <a:rPr lang="en-US" dirty="0" smtClean="0"/>
              <a:t> Major.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83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Quasar in X-Ray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582863"/>
            <a:ext cx="3454977" cy="331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2" y="5900738"/>
            <a:ext cx="3454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Chandra X-Ray Telescope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50379" y="2582863"/>
            <a:ext cx="6463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image is of (relatively)nearby bright quasar 37273 imaged in X-ray. It lies 749 </a:t>
            </a:r>
            <a:r>
              <a:rPr lang="en-US" dirty="0" err="1" smtClean="0"/>
              <a:t>Mpc</a:t>
            </a:r>
            <a:r>
              <a:rPr lang="en-US" dirty="0" smtClean="0"/>
              <a:t> away from the solar system in the constellation of Virgo.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90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</TotalTime>
  <Words>223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Quasars </vt:lpstr>
      <vt:lpstr>What are Quasars?</vt:lpstr>
      <vt:lpstr>Where are they found?</vt:lpstr>
      <vt:lpstr>What do Quasars look like?</vt:lpstr>
      <vt:lpstr>The Einstein Cross</vt:lpstr>
      <vt:lpstr>Double Quasar</vt:lpstr>
      <vt:lpstr>Quasar in X-Ray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Quasars</dc:title>
  <dc:creator>Murphy Collin R</dc:creator>
  <cp:lastModifiedBy>Murphy Collin R</cp:lastModifiedBy>
  <cp:revision>8</cp:revision>
  <dcterms:created xsi:type="dcterms:W3CDTF">2016-05-11T17:58:35Z</dcterms:created>
  <dcterms:modified xsi:type="dcterms:W3CDTF">2016-05-12T18:29:28Z</dcterms:modified>
</cp:coreProperties>
</file>